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5E564-5B75-4240-8B4B-0EA90FA49EE7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18F3B-C798-43EE-8AD1-1D0D8B522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5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18F3B-C798-43EE-8AD1-1D0D8B5223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1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2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8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4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7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5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0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4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0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3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7446-5422-45CA-9A64-B46DB3254680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345E5-9A2B-4E6D-89D3-70CC706A9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2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en-US" sz="4000" dirty="0" smtClean="0"/>
              <a:t> Data Preprocessing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24" y="1825625"/>
            <a:ext cx="8638551" cy="4351338"/>
          </a:xfrm>
        </p:spPr>
      </p:pic>
    </p:spTree>
    <p:extLst>
      <p:ext uri="{BB962C8B-B14F-4D97-AF65-F5344CB8AC3E}">
        <p14:creationId xmlns:p14="http://schemas.microsoft.com/office/powerpoint/2010/main" val="380072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Cont.. Y independent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48" y="1825625"/>
            <a:ext cx="8024104" cy="4351338"/>
          </a:xfrm>
        </p:spPr>
      </p:pic>
    </p:spTree>
    <p:extLst>
      <p:ext uri="{BB962C8B-B14F-4D97-AF65-F5344CB8AC3E}">
        <p14:creationId xmlns:p14="http://schemas.microsoft.com/office/powerpoint/2010/main" val="396404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Values in Data Preprocessing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969"/>
            <a:ext cx="10515600" cy="3496650"/>
          </a:xfrm>
        </p:spPr>
      </p:pic>
    </p:spTree>
    <p:extLst>
      <p:ext uri="{BB962C8B-B14F-4D97-AF65-F5344CB8AC3E}">
        <p14:creationId xmlns:p14="http://schemas.microsoft.com/office/powerpoint/2010/main" val="268167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429669"/>
            <a:ext cx="8763000" cy="3143250"/>
          </a:xfrm>
        </p:spPr>
      </p:pic>
    </p:spTree>
    <p:extLst>
      <p:ext uri="{BB962C8B-B14F-4D97-AF65-F5344CB8AC3E}">
        <p14:creationId xmlns:p14="http://schemas.microsoft.com/office/powerpoint/2010/main" val="34061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834356"/>
            <a:ext cx="9286875" cy="4333875"/>
          </a:xfrm>
        </p:spPr>
      </p:pic>
    </p:spTree>
    <p:extLst>
      <p:ext uri="{BB962C8B-B14F-4D97-AF65-F5344CB8AC3E}">
        <p14:creationId xmlns:p14="http://schemas.microsoft.com/office/powerpoint/2010/main" val="41171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848644"/>
            <a:ext cx="9286875" cy="4305300"/>
          </a:xfrm>
        </p:spPr>
      </p:pic>
    </p:spTree>
    <p:extLst>
      <p:ext uri="{BB962C8B-B14F-4D97-AF65-F5344CB8AC3E}">
        <p14:creationId xmlns:p14="http://schemas.microsoft.com/office/powerpoint/2010/main" val="20740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2" y="2272506"/>
            <a:ext cx="4333875" cy="3457575"/>
          </a:xfrm>
        </p:spPr>
      </p:pic>
    </p:spTree>
    <p:extLst>
      <p:ext uri="{BB962C8B-B14F-4D97-AF65-F5344CB8AC3E}">
        <p14:creationId xmlns:p14="http://schemas.microsoft.com/office/powerpoint/2010/main" val="11712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Encoding Categorical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2082006"/>
            <a:ext cx="10163175" cy="3838575"/>
          </a:xfrm>
        </p:spPr>
      </p:pic>
    </p:spTree>
    <p:extLst>
      <p:ext uri="{BB962C8B-B14F-4D97-AF65-F5344CB8AC3E}">
        <p14:creationId xmlns:p14="http://schemas.microsoft.com/office/powerpoint/2010/main" val="209285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10687"/>
            <a:ext cx="8991600" cy="4162567"/>
          </a:xfrm>
        </p:spPr>
      </p:pic>
    </p:spTree>
    <p:extLst>
      <p:ext uri="{BB962C8B-B14F-4D97-AF65-F5344CB8AC3E}">
        <p14:creationId xmlns:p14="http://schemas.microsoft.com/office/powerpoint/2010/main" val="21757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6" y="1825625"/>
            <a:ext cx="11709778" cy="4351338"/>
          </a:xfrm>
        </p:spPr>
      </p:pic>
    </p:spTree>
    <p:extLst>
      <p:ext uri="{BB962C8B-B14F-4D97-AF65-F5344CB8AC3E}">
        <p14:creationId xmlns:p14="http://schemas.microsoft.com/office/powerpoint/2010/main" val="271900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1946"/>
            <a:ext cx="10515600" cy="5254388"/>
          </a:xfrm>
        </p:spPr>
      </p:pic>
    </p:spTree>
    <p:extLst>
      <p:ext uri="{BB962C8B-B14F-4D97-AF65-F5344CB8AC3E}">
        <p14:creationId xmlns:p14="http://schemas.microsoft.com/office/powerpoint/2010/main" val="17476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21" y="1825625"/>
            <a:ext cx="9169557" cy="4351338"/>
          </a:xfrm>
        </p:spPr>
      </p:pic>
    </p:spTree>
    <p:extLst>
      <p:ext uri="{BB962C8B-B14F-4D97-AF65-F5344CB8AC3E}">
        <p14:creationId xmlns:p14="http://schemas.microsoft.com/office/powerpoint/2010/main" val="4096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881"/>
            <a:ext cx="10753725" cy="4314825"/>
          </a:xfrm>
        </p:spPr>
      </p:pic>
    </p:spTree>
    <p:extLst>
      <p:ext uri="{BB962C8B-B14F-4D97-AF65-F5344CB8AC3E}">
        <p14:creationId xmlns:p14="http://schemas.microsoft.com/office/powerpoint/2010/main" val="405255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</a:t>
            </a:r>
            <a:r>
              <a:rPr lang="en-US" dirty="0" err="1" smtClean="0"/>
              <a:t>OneHot</a:t>
            </a:r>
            <a:r>
              <a:rPr lang="en-US" dirty="0" smtClean="0"/>
              <a:t> encoding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034381"/>
            <a:ext cx="9877425" cy="3933825"/>
          </a:xfrm>
        </p:spPr>
      </p:pic>
    </p:spTree>
    <p:extLst>
      <p:ext uri="{BB962C8B-B14F-4D97-AF65-F5344CB8AC3E}">
        <p14:creationId xmlns:p14="http://schemas.microsoft.com/office/powerpoint/2010/main" val="280588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47" y="2483893"/>
            <a:ext cx="8991600" cy="2710869"/>
          </a:xfrm>
        </p:spPr>
      </p:pic>
    </p:spTree>
    <p:extLst>
      <p:ext uri="{BB962C8B-B14F-4D97-AF65-F5344CB8AC3E}">
        <p14:creationId xmlns:p14="http://schemas.microsoft.com/office/powerpoint/2010/main" val="53197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40" y="1825625"/>
            <a:ext cx="9540920" cy="4351338"/>
          </a:xfrm>
        </p:spPr>
      </p:pic>
    </p:spTree>
    <p:extLst>
      <p:ext uri="{BB962C8B-B14F-4D97-AF65-F5344CB8AC3E}">
        <p14:creationId xmlns:p14="http://schemas.microsoft.com/office/powerpoint/2010/main" val="39591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910850" cy="4351338"/>
          </a:xfrm>
        </p:spPr>
      </p:pic>
    </p:spTree>
    <p:extLst>
      <p:ext uri="{BB962C8B-B14F-4D97-AF65-F5344CB8AC3E}">
        <p14:creationId xmlns:p14="http://schemas.microsoft.com/office/powerpoint/2010/main" val="21778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50" y="1825625"/>
            <a:ext cx="9629700" cy="4351338"/>
          </a:xfrm>
        </p:spPr>
      </p:pic>
    </p:spTree>
    <p:extLst>
      <p:ext uri="{BB962C8B-B14F-4D97-AF65-F5344CB8AC3E}">
        <p14:creationId xmlns:p14="http://schemas.microsoft.com/office/powerpoint/2010/main" val="22181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905794"/>
            <a:ext cx="8896350" cy="4191000"/>
          </a:xfrm>
        </p:spPr>
      </p:pic>
    </p:spTree>
    <p:extLst>
      <p:ext uri="{BB962C8B-B14F-4D97-AF65-F5344CB8AC3E}">
        <p14:creationId xmlns:p14="http://schemas.microsoft.com/office/powerpoint/2010/main" val="28557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76" y="1825625"/>
            <a:ext cx="8994648" cy="4351338"/>
          </a:xfrm>
        </p:spPr>
      </p:pic>
    </p:spTree>
    <p:extLst>
      <p:ext uri="{BB962C8B-B14F-4D97-AF65-F5344CB8AC3E}">
        <p14:creationId xmlns:p14="http://schemas.microsoft.com/office/powerpoint/2010/main" val="38146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4" y="2172494"/>
            <a:ext cx="11586949" cy="3657600"/>
          </a:xfrm>
        </p:spPr>
      </p:pic>
    </p:spTree>
    <p:extLst>
      <p:ext uri="{BB962C8B-B14F-4D97-AF65-F5344CB8AC3E}">
        <p14:creationId xmlns:p14="http://schemas.microsoft.com/office/powerpoint/2010/main" val="6444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448"/>
            <a:ext cx="12192000" cy="4804011"/>
          </a:xfrm>
        </p:spPr>
      </p:pic>
    </p:spTree>
    <p:extLst>
      <p:ext uri="{BB962C8B-B14F-4D97-AF65-F5344CB8AC3E}">
        <p14:creationId xmlns:p14="http://schemas.microsoft.com/office/powerpoint/2010/main" val="19182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5811838"/>
          </a:xfrm>
        </p:spPr>
      </p:pic>
    </p:spTree>
    <p:extLst>
      <p:ext uri="{BB962C8B-B14F-4D97-AF65-F5344CB8AC3E}">
        <p14:creationId xmlns:p14="http://schemas.microsoft.com/office/powerpoint/2010/main" val="40423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5150"/>
            <a:ext cx="10515600" cy="3472287"/>
          </a:xfrm>
        </p:spPr>
      </p:pic>
    </p:spTree>
    <p:extLst>
      <p:ext uri="{BB962C8B-B14F-4D97-AF65-F5344CB8AC3E}">
        <p14:creationId xmlns:p14="http://schemas.microsoft.com/office/powerpoint/2010/main" val="41187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8205"/>
            <a:ext cx="10515600" cy="3206178"/>
          </a:xfrm>
        </p:spPr>
      </p:pic>
    </p:spTree>
    <p:extLst>
      <p:ext uri="{BB962C8B-B14F-4D97-AF65-F5344CB8AC3E}">
        <p14:creationId xmlns:p14="http://schemas.microsoft.com/office/powerpoint/2010/main" val="320070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1787857"/>
            <a:ext cx="12082818" cy="3223087"/>
          </a:xfrm>
        </p:spPr>
      </p:pic>
    </p:spTree>
    <p:extLst>
      <p:ext uri="{BB962C8B-B14F-4D97-AF65-F5344CB8AC3E}">
        <p14:creationId xmlns:p14="http://schemas.microsoft.com/office/powerpoint/2010/main" val="27566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" y="1825625"/>
            <a:ext cx="10582766" cy="4351338"/>
          </a:xfrm>
        </p:spPr>
      </p:pic>
    </p:spTree>
    <p:extLst>
      <p:ext uri="{BB962C8B-B14F-4D97-AF65-F5344CB8AC3E}">
        <p14:creationId xmlns:p14="http://schemas.microsoft.com/office/powerpoint/2010/main" val="320546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977"/>
            <a:ext cx="10541932" cy="4351338"/>
          </a:xfrm>
        </p:spPr>
      </p:pic>
    </p:spTree>
    <p:extLst>
      <p:ext uri="{BB962C8B-B14F-4D97-AF65-F5344CB8AC3E}">
        <p14:creationId xmlns:p14="http://schemas.microsoft.com/office/powerpoint/2010/main" val="38047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1962944"/>
            <a:ext cx="9934575" cy="4076700"/>
          </a:xfrm>
        </p:spPr>
      </p:pic>
    </p:spTree>
    <p:extLst>
      <p:ext uri="{BB962C8B-B14F-4D97-AF65-F5344CB8AC3E}">
        <p14:creationId xmlns:p14="http://schemas.microsoft.com/office/powerpoint/2010/main" val="6136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9" y="13648"/>
            <a:ext cx="11878101" cy="6176963"/>
          </a:xfrm>
        </p:spPr>
      </p:pic>
    </p:spTree>
    <p:extLst>
      <p:ext uri="{BB962C8B-B14F-4D97-AF65-F5344CB8AC3E}">
        <p14:creationId xmlns:p14="http://schemas.microsoft.com/office/powerpoint/2010/main" val="203026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1" y="0"/>
            <a:ext cx="11832609" cy="6176963"/>
          </a:xfrm>
        </p:spPr>
      </p:pic>
    </p:spTree>
    <p:extLst>
      <p:ext uri="{BB962C8B-B14F-4D97-AF65-F5344CB8AC3E}">
        <p14:creationId xmlns:p14="http://schemas.microsoft.com/office/powerpoint/2010/main" val="33916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1" y="218364"/>
            <a:ext cx="11054686" cy="5958599"/>
          </a:xfrm>
        </p:spPr>
      </p:pic>
    </p:spTree>
    <p:extLst>
      <p:ext uri="{BB962C8B-B14F-4D97-AF65-F5344CB8AC3E}">
        <p14:creationId xmlns:p14="http://schemas.microsoft.com/office/powerpoint/2010/main" val="22241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libraries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" y="2591594"/>
            <a:ext cx="11887199" cy="2819400"/>
          </a:xfrm>
        </p:spPr>
      </p:pic>
    </p:spTree>
    <p:extLst>
      <p:ext uri="{BB962C8B-B14F-4D97-AF65-F5344CB8AC3E}">
        <p14:creationId xmlns:p14="http://schemas.microsoft.com/office/powerpoint/2010/main" val="25065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8364"/>
            <a:ext cx="11723426" cy="5958599"/>
          </a:xfrm>
        </p:spPr>
      </p:pic>
    </p:spTree>
    <p:extLst>
      <p:ext uri="{BB962C8B-B14F-4D97-AF65-F5344CB8AC3E}">
        <p14:creationId xmlns:p14="http://schemas.microsoft.com/office/powerpoint/2010/main" val="62309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30"/>
            <a:ext cx="12192000" cy="6054133"/>
          </a:xfrm>
        </p:spPr>
      </p:pic>
    </p:spTree>
    <p:extLst>
      <p:ext uri="{BB962C8B-B14F-4D97-AF65-F5344CB8AC3E}">
        <p14:creationId xmlns:p14="http://schemas.microsoft.com/office/powerpoint/2010/main" val="365949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1887199" cy="4351338"/>
          </a:xfrm>
        </p:spPr>
      </p:pic>
    </p:spTree>
    <p:extLst>
      <p:ext uri="{BB962C8B-B14F-4D97-AF65-F5344CB8AC3E}">
        <p14:creationId xmlns:p14="http://schemas.microsoft.com/office/powerpoint/2010/main" val="25570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1999" cy="5811838"/>
          </a:xfrm>
        </p:spPr>
      </p:pic>
    </p:spTree>
    <p:extLst>
      <p:ext uri="{BB962C8B-B14F-4D97-AF65-F5344CB8AC3E}">
        <p14:creationId xmlns:p14="http://schemas.microsoft.com/office/powerpoint/2010/main" val="32773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5125"/>
            <a:ext cx="11805312" cy="5811838"/>
          </a:xfrm>
        </p:spPr>
      </p:pic>
    </p:spTree>
    <p:extLst>
      <p:ext uri="{BB962C8B-B14F-4D97-AF65-F5344CB8AC3E}">
        <p14:creationId xmlns:p14="http://schemas.microsoft.com/office/powerpoint/2010/main" val="23703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5125"/>
            <a:ext cx="11955438" cy="5811838"/>
          </a:xfrm>
        </p:spPr>
      </p:pic>
    </p:spTree>
    <p:extLst>
      <p:ext uri="{BB962C8B-B14F-4D97-AF65-F5344CB8AC3E}">
        <p14:creationId xmlns:p14="http://schemas.microsoft.com/office/powerpoint/2010/main" val="145668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6478"/>
            <a:ext cx="11900848" cy="6040485"/>
          </a:xfrm>
        </p:spPr>
      </p:pic>
    </p:spTree>
    <p:extLst>
      <p:ext uri="{BB962C8B-B14F-4D97-AF65-F5344CB8AC3E}">
        <p14:creationId xmlns:p14="http://schemas.microsoft.com/office/powerpoint/2010/main" val="130037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3" y="245660"/>
            <a:ext cx="11955438" cy="5931303"/>
          </a:xfrm>
        </p:spPr>
      </p:pic>
    </p:spTree>
    <p:extLst>
      <p:ext uri="{BB962C8B-B14F-4D97-AF65-F5344CB8AC3E}">
        <p14:creationId xmlns:p14="http://schemas.microsoft.com/office/powerpoint/2010/main" val="77535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0"/>
            <a:ext cx="12287533" cy="6176963"/>
          </a:xfrm>
        </p:spPr>
      </p:pic>
    </p:spTree>
    <p:extLst>
      <p:ext uri="{BB962C8B-B14F-4D97-AF65-F5344CB8AC3E}">
        <p14:creationId xmlns:p14="http://schemas.microsoft.com/office/powerpoint/2010/main" val="1264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2012"/>
            <a:ext cx="12091916" cy="6625988"/>
          </a:xfrm>
        </p:spPr>
      </p:pic>
    </p:spTree>
    <p:extLst>
      <p:ext uri="{BB962C8B-B14F-4D97-AF65-F5344CB8AC3E}">
        <p14:creationId xmlns:p14="http://schemas.microsoft.com/office/powerpoint/2010/main" val="129007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&amp; Independent Variables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2" y="1886743"/>
            <a:ext cx="11891748" cy="4800659"/>
          </a:xfrm>
        </p:spPr>
      </p:pic>
    </p:spTree>
    <p:extLst>
      <p:ext uri="{BB962C8B-B14F-4D97-AF65-F5344CB8AC3E}">
        <p14:creationId xmlns:p14="http://schemas.microsoft.com/office/powerpoint/2010/main" val="6329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4" y="0"/>
            <a:ext cx="12096465" cy="6176963"/>
          </a:xfrm>
        </p:spPr>
      </p:pic>
    </p:spTree>
    <p:extLst>
      <p:ext uri="{BB962C8B-B14F-4D97-AF65-F5344CB8AC3E}">
        <p14:creationId xmlns:p14="http://schemas.microsoft.com/office/powerpoint/2010/main" val="36693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2012"/>
            <a:ext cx="12192000" cy="6408975"/>
          </a:xfrm>
        </p:spPr>
      </p:pic>
    </p:spTree>
    <p:extLst>
      <p:ext uri="{BB962C8B-B14F-4D97-AF65-F5344CB8AC3E}">
        <p14:creationId xmlns:p14="http://schemas.microsoft.com/office/powerpoint/2010/main" val="33571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3" y="0"/>
            <a:ext cx="12287534" cy="6728346"/>
          </a:xfrm>
        </p:spPr>
      </p:pic>
    </p:spTree>
    <p:extLst>
      <p:ext uri="{BB962C8B-B14F-4D97-AF65-F5344CB8AC3E}">
        <p14:creationId xmlns:p14="http://schemas.microsoft.com/office/powerpoint/2010/main" val="1191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" y="232012"/>
            <a:ext cx="12041875" cy="5944951"/>
          </a:xfrm>
        </p:spPr>
      </p:pic>
    </p:spTree>
    <p:extLst>
      <p:ext uri="{BB962C8B-B14F-4D97-AF65-F5344CB8AC3E}">
        <p14:creationId xmlns:p14="http://schemas.microsoft.com/office/powerpoint/2010/main" val="339960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0" y="163773"/>
            <a:ext cx="11823509" cy="6013190"/>
          </a:xfrm>
        </p:spPr>
      </p:pic>
    </p:spTree>
    <p:extLst>
      <p:ext uri="{BB962C8B-B14F-4D97-AF65-F5344CB8AC3E}">
        <p14:creationId xmlns:p14="http://schemas.microsoft.com/office/powerpoint/2010/main" val="34446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21"/>
            <a:ext cx="12191999" cy="5999542"/>
          </a:xfrm>
        </p:spPr>
      </p:pic>
    </p:spTree>
    <p:extLst>
      <p:ext uri="{BB962C8B-B14F-4D97-AF65-F5344CB8AC3E}">
        <p14:creationId xmlns:p14="http://schemas.microsoft.com/office/powerpoint/2010/main" val="6502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0" y="204716"/>
            <a:ext cx="12069169" cy="5972247"/>
          </a:xfrm>
        </p:spPr>
      </p:pic>
    </p:spTree>
    <p:extLst>
      <p:ext uri="{BB962C8B-B14F-4D97-AF65-F5344CB8AC3E}">
        <p14:creationId xmlns:p14="http://schemas.microsoft.com/office/powerpoint/2010/main" val="36462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21"/>
            <a:ext cx="12191999" cy="5864605"/>
          </a:xfrm>
        </p:spPr>
      </p:pic>
    </p:spTree>
    <p:extLst>
      <p:ext uri="{BB962C8B-B14F-4D97-AF65-F5344CB8AC3E}">
        <p14:creationId xmlns:p14="http://schemas.microsoft.com/office/powerpoint/2010/main" val="31418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1" y="259307"/>
            <a:ext cx="11955438" cy="5917656"/>
          </a:xfrm>
        </p:spPr>
      </p:pic>
    </p:spTree>
    <p:extLst>
      <p:ext uri="{BB962C8B-B14F-4D97-AF65-F5344CB8AC3E}">
        <p14:creationId xmlns:p14="http://schemas.microsoft.com/office/powerpoint/2010/main" val="187201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4716"/>
            <a:ext cx="12078268" cy="6381679"/>
          </a:xfrm>
        </p:spPr>
      </p:pic>
    </p:spTree>
    <p:extLst>
      <p:ext uri="{BB962C8B-B14F-4D97-AF65-F5344CB8AC3E}">
        <p14:creationId xmlns:p14="http://schemas.microsoft.com/office/powerpoint/2010/main" val="1696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Loading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24" y="1825625"/>
            <a:ext cx="6924152" cy="4351338"/>
          </a:xfrm>
        </p:spPr>
      </p:pic>
    </p:spTree>
    <p:extLst>
      <p:ext uri="{BB962C8B-B14F-4D97-AF65-F5344CB8AC3E}">
        <p14:creationId xmlns:p14="http://schemas.microsoft.com/office/powerpoint/2010/main" val="202990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30"/>
            <a:ext cx="12023677" cy="6245202"/>
          </a:xfrm>
        </p:spPr>
      </p:pic>
    </p:spTree>
    <p:extLst>
      <p:ext uri="{BB962C8B-B14F-4D97-AF65-F5344CB8AC3E}">
        <p14:creationId xmlns:p14="http://schemas.microsoft.com/office/powerpoint/2010/main" val="4601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176963"/>
          </a:xfrm>
        </p:spPr>
      </p:pic>
    </p:spTree>
    <p:extLst>
      <p:ext uri="{BB962C8B-B14F-4D97-AF65-F5344CB8AC3E}">
        <p14:creationId xmlns:p14="http://schemas.microsoft.com/office/powerpoint/2010/main" val="54996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012"/>
            <a:ext cx="12191999" cy="5944951"/>
          </a:xfrm>
        </p:spPr>
      </p:pic>
    </p:spTree>
    <p:extLst>
      <p:ext uri="{BB962C8B-B14F-4D97-AF65-F5344CB8AC3E}">
        <p14:creationId xmlns:p14="http://schemas.microsoft.com/office/powerpoint/2010/main" val="312452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012"/>
            <a:ext cx="12191999" cy="5944951"/>
          </a:xfrm>
        </p:spPr>
      </p:pic>
    </p:spTree>
    <p:extLst>
      <p:ext uri="{BB962C8B-B14F-4D97-AF65-F5344CB8AC3E}">
        <p14:creationId xmlns:p14="http://schemas.microsoft.com/office/powerpoint/2010/main" val="8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1999" cy="5811838"/>
          </a:xfrm>
        </p:spPr>
      </p:pic>
    </p:spTree>
    <p:extLst>
      <p:ext uri="{BB962C8B-B14F-4D97-AF65-F5344CB8AC3E}">
        <p14:creationId xmlns:p14="http://schemas.microsoft.com/office/powerpoint/2010/main" val="200642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2" y="136478"/>
            <a:ext cx="11750721" cy="6040485"/>
          </a:xfrm>
        </p:spPr>
      </p:pic>
    </p:spTree>
    <p:extLst>
      <p:ext uri="{BB962C8B-B14F-4D97-AF65-F5344CB8AC3E}">
        <p14:creationId xmlns:p14="http://schemas.microsoft.com/office/powerpoint/2010/main" val="264789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34"/>
            <a:ext cx="12191999" cy="6081429"/>
          </a:xfrm>
        </p:spPr>
      </p:pic>
    </p:spTree>
    <p:extLst>
      <p:ext uri="{BB962C8B-B14F-4D97-AF65-F5344CB8AC3E}">
        <p14:creationId xmlns:p14="http://schemas.microsoft.com/office/powerpoint/2010/main" val="12321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9307"/>
            <a:ext cx="12023678" cy="5917656"/>
          </a:xfrm>
        </p:spPr>
      </p:pic>
    </p:spTree>
    <p:extLst>
      <p:ext uri="{BB962C8B-B14F-4D97-AF65-F5344CB8AC3E}">
        <p14:creationId xmlns:p14="http://schemas.microsoft.com/office/powerpoint/2010/main" val="23954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050972" cy="6176963"/>
          </a:xfrm>
        </p:spPr>
      </p:pic>
    </p:spTree>
    <p:extLst>
      <p:ext uri="{BB962C8B-B14F-4D97-AF65-F5344CB8AC3E}">
        <p14:creationId xmlns:p14="http://schemas.microsoft.com/office/powerpoint/2010/main" val="15289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09" y="1825625"/>
            <a:ext cx="8451981" cy="4351338"/>
          </a:xfrm>
        </p:spPr>
      </p:pic>
    </p:spTree>
    <p:extLst>
      <p:ext uri="{BB962C8B-B14F-4D97-AF65-F5344CB8AC3E}">
        <p14:creationId xmlns:p14="http://schemas.microsoft.com/office/powerpoint/2010/main" val="47496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64" y="1825625"/>
            <a:ext cx="8656872" cy="4351338"/>
          </a:xfrm>
        </p:spPr>
      </p:pic>
    </p:spTree>
    <p:extLst>
      <p:ext uri="{BB962C8B-B14F-4D97-AF65-F5344CB8AC3E}">
        <p14:creationId xmlns:p14="http://schemas.microsoft.com/office/powerpoint/2010/main" val="32011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3" y="1825625"/>
            <a:ext cx="8141213" cy="4351338"/>
          </a:xfrm>
        </p:spPr>
      </p:pic>
    </p:spTree>
    <p:extLst>
      <p:ext uri="{BB962C8B-B14F-4D97-AF65-F5344CB8AC3E}">
        <p14:creationId xmlns:p14="http://schemas.microsoft.com/office/powerpoint/2010/main" val="362538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45</Words>
  <Application>Microsoft Office PowerPoint</Application>
  <PresentationFormat>Widescreen</PresentationFormat>
  <Paragraphs>17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Deep Learning </vt:lpstr>
      <vt:lpstr>Data Preprocessing</vt:lpstr>
      <vt:lpstr>PowerPoint Presentation</vt:lpstr>
      <vt:lpstr>Import libraries</vt:lpstr>
      <vt:lpstr>Dependent &amp; Independent Variables </vt:lpstr>
      <vt:lpstr>Data Loading </vt:lpstr>
      <vt:lpstr>Cont…</vt:lpstr>
      <vt:lpstr>Cont..</vt:lpstr>
      <vt:lpstr>Cont…</vt:lpstr>
      <vt:lpstr>Cont…</vt:lpstr>
      <vt:lpstr>Cont.. Y independent variable</vt:lpstr>
      <vt:lpstr>Missing Values in Data Preprocessing</vt:lpstr>
      <vt:lpstr>Cont..</vt:lpstr>
      <vt:lpstr>PowerPoint Presentation</vt:lpstr>
      <vt:lpstr>PowerPoint Presentation</vt:lpstr>
      <vt:lpstr>PowerPoint Presentation</vt:lpstr>
      <vt:lpstr> Encoding Categorical Data</vt:lpstr>
      <vt:lpstr>PowerPoint Presentation</vt:lpstr>
      <vt:lpstr>PowerPoint Presentation</vt:lpstr>
      <vt:lpstr>PowerPoint Presentation</vt:lpstr>
      <vt:lpstr>PowerPoint Presentation</vt:lpstr>
      <vt:lpstr>Label OneHot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Scaling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</dc:title>
  <dc:creator>Microsoft account</dc:creator>
  <cp:lastModifiedBy>Microsoft account</cp:lastModifiedBy>
  <cp:revision>20</cp:revision>
  <dcterms:created xsi:type="dcterms:W3CDTF">2025-10-23T07:47:18Z</dcterms:created>
  <dcterms:modified xsi:type="dcterms:W3CDTF">2025-11-06T11:14:38Z</dcterms:modified>
</cp:coreProperties>
</file>